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73" r:id="rId4"/>
    <p:sldId id="290" r:id="rId5"/>
    <p:sldId id="277" r:id="rId6"/>
    <p:sldId id="283" r:id="rId7"/>
    <p:sldId id="284" r:id="rId8"/>
    <p:sldId id="285" r:id="rId9"/>
    <p:sldId id="287" r:id="rId10"/>
    <p:sldId id="289" r:id="rId11"/>
    <p:sldId id="309" r:id="rId12"/>
    <p:sldId id="275" r:id="rId13"/>
    <p:sldId id="276" r:id="rId14"/>
    <p:sldId id="306" r:id="rId15"/>
    <p:sldId id="307" r:id="rId16"/>
    <p:sldId id="308" r:id="rId17"/>
    <p:sldId id="296" r:id="rId18"/>
    <p:sldId id="298" r:id="rId19"/>
    <p:sldId id="299" r:id="rId20"/>
    <p:sldId id="301" r:id="rId21"/>
    <p:sldId id="302" r:id="rId22"/>
    <p:sldId id="297" r:id="rId23"/>
    <p:sldId id="303" r:id="rId24"/>
    <p:sldId id="279" r:id="rId25"/>
    <p:sldId id="282" r:id="rId26"/>
  </p:sldIdLst>
  <p:sldSz cx="18288000" cy="10287000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023" autoAdjust="0"/>
  </p:normalViewPr>
  <p:slideViewPr>
    <p:cSldViewPr>
      <p:cViewPr varScale="1">
        <p:scale>
          <a:sx n="71" d="100"/>
          <a:sy n="71" d="100"/>
        </p:scale>
        <p:origin x="61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02/11/2024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82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02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4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35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sv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7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Pitch de </a:t>
            </a:r>
            <a:r>
              <a:rPr lang="en-US" sz="9676" spc="-638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Apresentação</a:t>
            </a:r>
            <a:endParaRPr lang="en-US" sz="9676" spc="-638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golian Baiti" panose="03000500000000000000" pitchFamily="66" charset="0"/>
              <a:sym typeface="Montserrat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Área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Restrita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4791A0-A669-4A41-5352-255E4A2D0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5" y="2313427"/>
            <a:ext cx="10311873" cy="5660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EB0091-9861-78E9-3BF6-69DAA572BD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03" y="1651120"/>
            <a:ext cx="6696787" cy="36828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7595A9-FEEF-3A35-EEA9-CFEBCDB207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03" y="5447692"/>
            <a:ext cx="6726026" cy="3682880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E961C71F-3840-45E3-2A2F-BB32BA0CAA8A}"/>
              </a:ext>
            </a:extLst>
          </p:cNvPr>
          <p:cNvSpPr/>
          <p:nvPr/>
        </p:nvSpPr>
        <p:spPr>
          <a:xfrm rot="21389436">
            <a:off x="882064" y="1535423"/>
            <a:ext cx="12268200" cy="1808988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Baixo 10">
            <a:extLst>
              <a:ext uri="{FF2B5EF4-FFF2-40B4-BE49-F238E27FC236}">
                <a16:creationId xmlns:a16="http://schemas.microsoft.com/office/drawing/2014/main" id="{CA09A972-1DFA-7B9C-7BA9-6263E4825D4C}"/>
              </a:ext>
            </a:extLst>
          </p:cNvPr>
          <p:cNvSpPr/>
          <p:nvPr/>
        </p:nvSpPr>
        <p:spPr>
          <a:xfrm rot="688625" flipV="1">
            <a:off x="861278" y="5571887"/>
            <a:ext cx="12920059" cy="2296252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A8F78-8C23-E939-3A87-39BB1A1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A78936-42C5-3266-0A4D-C7C789072B2D}"/>
              </a:ext>
            </a:extLst>
          </p:cNvPr>
          <p:cNvSpPr txBox="1"/>
          <p:nvPr/>
        </p:nvSpPr>
        <p:spPr>
          <a:xfrm>
            <a:off x="0" y="63710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Área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Restrita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2F20104-9B30-AFFC-A462-C5AC962729E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300ED9B-FB4C-3FF5-CD16-CB97C1E4C45E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9AFA5BA-DD1C-4C61-2B8C-379C20CB1DA3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372800-52B8-5042-3D4A-E53882494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5" y="2313427"/>
            <a:ext cx="10311873" cy="56601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44B73A-3E77-E78A-5CB4-F6F0E8D08F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1590569"/>
            <a:ext cx="6019800" cy="44073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61B2596-1840-EC79-4BD0-72574ECDDF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90" y="6166543"/>
            <a:ext cx="6528619" cy="3614057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921E328A-4E16-DA05-6320-CB087F745085}"/>
              </a:ext>
            </a:extLst>
          </p:cNvPr>
          <p:cNvSpPr/>
          <p:nvPr/>
        </p:nvSpPr>
        <p:spPr>
          <a:xfrm>
            <a:off x="9324631" y="2311186"/>
            <a:ext cx="4191000" cy="1219200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Baixo 10">
            <a:extLst>
              <a:ext uri="{FF2B5EF4-FFF2-40B4-BE49-F238E27FC236}">
                <a16:creationId xmlns:a16="http://schemas.microsoft.com/office/drawing/2014/main" id="{0D1A2097-B1E3-D2C3-1877-975CD96CAFEA}"/>
              </a:ext>
            </a:extLst>
          </p:cNvPr>
          <p:cNvSpPr/>
          <p:nvPr/>
        </p:nvSpPr>
        <p:spPr>
          <a:xfrm rot="2225435" flipV="1">
            <a:off x="8319224" y="5801096"/>
            <a:ext cx="5648315" cy="1513369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Justificativas e Aplicações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3086669" y="3573839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 cores: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evento.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Ex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Categoria “Jogos” terá a cor verde para ser a sua representação.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9906000" y="357196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 E 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Layout simples e fácil de ser interpretado pelo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Opções de bordas arredondadas com impressões modernas e elegantes;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Facilidade em informações e acessibilidades de acesso;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Imagens representativas e em tela cheia para representarem melhor cada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Letras arredondadas para combinar com as bordas.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95EB08-69DA-4BB7-63EC-FB9B399C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1" y="6207892"/>
            <a:ext cx="17016296" cy="3028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6A1C7E-8938-E92E-0A33-C596B21D5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77" y="2652441"/>
            <a:ext cx="1259744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E9CD5-9577-9868-2856-B1A17BF7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BB815F3-A1CA-879A-EC5A-7316DA69AE60}"/>
              </a:ext>
            </a:extLst>
          </p:cNvPr>
          <p:cNvSpPr txBox="1"/>
          <p:nvPr/>
        </p:nvSpPr>
        <p:spPr>
          <a:xfrm>
            <a:off x="0" y="990651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E61E64E-27D5-9804-EE3A-4AA01F7BA59C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928B2EA-4109-2ECE-4FB8-6EABD4BB6245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5DC4C40-D12E-DC51-C3A0-EA23EB46454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31049-7D20-5AB9-41A3-0F4684AE6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414" y="3619500"/>
            <a:ext cx="12479172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5F1DE-E5D4-5654-A10A-2E1EA8B5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D00757C-62B7-0F90-71A0-53C551666302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6C761C6-C25A-ED9F-7EDC-107B7BE1E209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29EA606-6DF9-B491-B33E-2B715227B447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00A8AEC-73ED-E596-7909-FB6DFDB7EA3C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AFB4E-9179-085B-633E-BA9AB0076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145" y="2657834"/>
            <a:ext cx="13635709" cy="30672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093532-FF9A-BDC5-9E54-0230CE9D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02" y="5905500"/>
            <a:ext cx="17246796" cy="31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6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7430D-FAD5-F5BC-793A-E28F770D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C9D8ABD-80DE-B0B1-4965-41886A4BA9D1}"/>
              </a:ext>
            </a:extLst>
          </p:cNvPr>
          <p:cNvSpPr txBox="1"/>
          <p:nvPr/>
        </p:nvSpPr>
        <p:spPr>
          <a:xfrm>
            <a:off x="0" y="992357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7120891-FFA8-9A5C-F646-99CA7272B925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12C960-39A6-5225-C4A9-BAB5BD22539F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ED0CDD-EABB-462C-6154-D22BCD7C5A6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0A90BA-A2DD-EFE1-C510-E276B7493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300" y="3314700"/>
            <a:ext cx="13487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05CAE-27A5-CF87-067F-9A3939D8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E159F7D-2B4A-47AB-11D3-A902CCAE621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3E7346D-0ECB-78FE-3218-D34A8F0251C3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AFB849A-4E79-0593-BAAB-E7DC676E4A96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F5E9EF-8653-A034-A4AD-D025C2B7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31" y="1354591"/>
            <a:ext cx="15833937" cy="87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8C5A1-C5AB-0152-2935-5AC284B6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5BDD65F-35ED-7F3D-ECA0-0E074661D0E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3D4DE2E-D25A-BC42-85E1-43F9CED7840A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DE8CE02-56FD-2783-9B8C-807D75CF2D0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7D08D4-B6EB-9344-B6FA-F26B672D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354591"/>
            <a:ext cx="15544800" cy="88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B075E-10EB-7E22-63E9-36A3B42E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FBF08ED-56A6-E183-EDF6-9723715FED6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5839FFC-F2F2-07EC-FCFE-0546B8CC817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2CC7687-3C18-48E7-5D75-F05DB0EB0CB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076AEF-AAB6-1647-7CA7-AD23638E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358055"/>
            <a:ext cx="14554200" cy="87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33800" y="3009900"/>
            <a:ext cx="3550865" cy="5678245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955" y="129717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Grupo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30846" y="5373921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460762" y="3009900"/>
            <a:ext cx="3550865" cy="5678245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457808" y="5372809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3979323" y="6168158"/>
            <a:ext cx="305390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81" y="3264697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3718272" y="5761899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7467610" y="5764643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7767663" y="6168158"/>
            <a:ext cx="3119070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Product Owner (PO);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Back-end;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8342665" y="3226750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287F6D35-9CF8-6553-7123-DABBD9EF7F5B}"/>
              </a:ext>
            </a:extLst>
          </p:cNvPr>
          <p:cNvGrpSpPr/>
          <p:nvPr/>
        </p:nvGrpSpPr>
        <p:grpSpPr>
          <a:xfrm>
            <a:off x="11193634" y="3003176"/>
            <a:ext cx="3550865" cy="5684969"/>
            <a:chOff x="0" y="0"/>
            <a:chExt cx="20632929" cy="22182138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A4AF2013-D21E-008B-6395-99A36E8BF1B0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id="{4524AB4F-1C25-718A-8A5D-0313EEE8D6D5}"/>
              </a:ext>
            </a:extLst>
          </p:cNvPr>
          <p:cNvSpPr txBox="1"/>
          <p:nvPr/>
        </p:nvSpPr>
        <p:spPr>
          <a:xfrm>
            <a:off x="11184770" y="5333199"/>
            <a:ext cx="3553820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Lucas Moya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008876-DC42-6FF9-3CBA-ABC980B35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12152448" y="3260243"/>
            <a:ext cx="1819794" cy="18366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50A93537-BCD7-E59F-B58B-193711650FB7}"/>
              </a:ext>
            </a:extLst>
          </p:cNvPr>
          <p:cNvSpPr txBox="1"/>
          <p:nvPr/>
        </p:nvSpPr>
        <p:spPr>
          <a:xfrm>
            <a:off x="11222105" y="5712776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3B0DF274-6129-596C-DDF2-031F3CA1F310}"/>
              </a:ext>
            </a:extLst>
          </p:cNvPr>
          <p:cNvSpPr txBox="1"/>
          <p:nvPr/>
        </p:nvSpPr>
        <p:spPr>
          <a:xfrm>
            <a:off x="11865550" y="6119036"/>
            <a:ext cx="2866215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Especialista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 Deploy;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Suporte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Manutenção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BBB58-2820-C8F1-F9C9-A499BBD9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9E64CD-EE4C-85C7-30C7-38D388E76BBA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625746-4ADD-D699-7F89-17886008AEF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15F5DF0-3587-CFD0-4224-EDC9E1C98870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9C5E14-FF3D-08D0-F219-180ACB85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354591"/>
            <a:ext cx="15392400" cy="87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2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44747-CF2D-EFEA-C524-420AA374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9D6648D-9A90-F7C8-33FF-1EDF3BA84FDC}"/>
              </a:ext>
            </a:extLst>
          </p:cNvPr>
          <p:cNvSpPr txBox="1"/>
          <p:nvPr/>
        </p:nvSpPr>
        <p:spPr>
          <a:xfrm>
            <a:off x="0" y="63743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4C91CC8-58BF-BCDA-17FA-F0B2F62C7DD8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1B52A36-67E1-A322-B639-5791D5952FE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1781A1-1F8F-B4F8-7BA5-C3D7CE76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019300"/>
            <a:ext cx="15392400" cy="7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2BC9D-28D3-778E-2313-D5F9E969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DC20260-90F4-ACBA-70E5-46AE2BBECA98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973D0E1-D6CE-18FB-688F-9D9073F85266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3A87CAA-4FA6-F440-624F-89947CC55508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0EF394-B9AD-BA51-56DF-C6DC4BB6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" b="1"/>
          <a:stretch/>
        </p:blipFill>
        <p:spPr>
          <a:xfrm>
            <a:off x="1733550" y="1354591"/>
            <a:ext cx="14820900" cy="8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8EB4E-4994-C0D1-A2CC-28AA2977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483A5B5-08CF-0953-2BE7-CB0A7945B34A}"/>
              </a:ext>
            </a:extLst>
          </p:cNvPr>
          <p:cNvSpPr txBox="1"/>
          <p:nvPr/>
        </p:nvSpPr>
        <p:spPr>
          <a:xfrm>
            <a:off x="0" y="51938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C3FFAE3-0254-D5EF-C870-C883E10044F1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67D8E24-A11F-B79A-E144-5CFF4A651D7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A4F54-FBFD-D9F9-FFCA-FA34967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4" y="1690417"/>
            <a:ext cx="16620392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06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12508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Resultados e Conclusões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82D877-3F75-E561-0D2B-945EC999B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097" y="2819400"/>
            <a:ext cx="1213980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681682-04CC-FD2E-ABEC-C988C9BA6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28455"/>
              </p:ext>
            </p:extLst>
          </p:nvPr>
        </p:nvGraphicFramePr>
        <p:xfrm>
          <a:off x="3047999" y="4533900"/>
          <a:ext cx="12192000" cy="2499360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88283711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882701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4400" dirty="0">
                          <a:latin typeface="Montserrat" panose="00000500000000000000" pitchFamily="2" charset="0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400" dirty="0">
                          <a:latin typeface="Montserrat" panose="00000500000000000000" pitchFamily="2" charset="0"/>
                        </a:rPr>
                        <a:t>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7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Victor Alexandre Müller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236366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6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Pedro Henrique Duarte</a:t>
                      </a:r>
                      <a:endParaRPr lang="pt-BR" sz="3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Mongolian Baiti" panose="03000500000000000000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236519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57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Lucas Moya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211982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32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LandingPage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AF7464-AF5C-7809-ECE1-4E0F717DA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13" y="1838207"/>
            <a:ext cx="6580174" cy="78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610946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5408039" y="1023326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807007-612D-9209-669C-0A9730262C6A}"/>
              </a:ext>
            </a:extLst>
          </p:cNvPr>
          <p:cNvSpPr txBox="1"/>
          <p:nvPr/>
        </p:nvSpPr>
        <p:spPr>
          <a:xfrm>
            <a:off x="3657600" y="3238500"/>
            <a:ext cx="5105400" cy="452431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RESPONDENTES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Amanda, 21 anos, Graduanda;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Lígia, 55 anos, Advogada.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Anunciantes: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Karolina, 47 anos,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Director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lvl="1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8057A1E-FC08-DD18-FD8C-34AA6FFD2DFA}"/>
              </a:ext>
            </a:extLst>
          </p:cNvPr>
          <p:cNvSpPr txBox="1"/>
          <p:nvPr/>
        </p:nvSpPr>
        <p:spPr>
          <a:xfrm>
            <a:off x="9525000" y="3238502"/>
            <a:ext cx="5105400" cy="452431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SUBSTITUTAS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Paulo, 25 anos, Desenvolvedor;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Paulo, 26 anos, Graduando.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D2ADD5-C340-4E5B-49F0-CBBC1C1FB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14500"/>
            <a:ext cx="8631405" cy="83456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7AB4D6-24EC-EDF6-CDDE-0B59AC966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78"/>
          <a:stretch/>
        </p:blipFill>
        <p:spPr>
          <a:xfrm>
            <a:off x="537481" y="3410988"/>
            <a:ext cx="3581400" cy="34650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A6EFB3E-9FC1-8F7F-CEC8-B0C20147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 t="43591"/>
          <a:stretch/>
        </p:blipFill>
        <p:spPr>
          <a:xfrm>
            <a:off x="13199324" y="3575052"/>
            <a:ext cx="4751621" cy="3136894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2B2DD5F8-CBB9-A575-340D-1847B8D1AD9D}"/>
              </a:ext>
            </a:extLst>
          </p:cNvPr>
          <p:cNvSpPr/>
          <p:nvPr/>
        </p:nvSpPr>
        <p:spPr>
          <a:xfrm rot="1368976">
            <a:off x="12333853" y="1730400"/>
            <a:ext cx="4025103" cy="1038635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Baixo 10">
            <a:extLst>
              <a:ext uri="{FF2B5EF4-FFF2-40B4-BE49-F238E27FC236}">
                <a16:creationId xmlns:a16="http://schemas.microsoft.com/office/drawing/2014/main" id="{90BBEADE-D71B-8472-503D-BDA0E7A7F639}"/>
              </a:ext>
            </a:extLst>
          </p:cNvPr>
          <p:cNvSpPr/>
          <p:nvPr/>
        </p:nvSpPr>
        <p:spPr>
          <a:xfrm rot="20231024" flipH="1">
            <a:off x="1839343" y="1880742"/>
            <a:ext cx="2745112" cy="1038635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AF23BD-6987-8533-C226-151E1B867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42" y="1582039"/>
            <a:ext cx="10459716" cy="84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463460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Register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C125FA-3B0A-5601-E42B-34E9A9259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20" y="1496281"/>
            <a:ext cx="11377159" cy="8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Login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4F82F7-B89B-16BA-CD11-AF3446B9A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0" y="1790700"/>
            <a:ext cx="11092820" cy="80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439</Words>
  <Application>Microsoft Office PowerPoint</Application>
  <PresentationFormat>Personalizar</PresentationFormat>
  <Paragraphs>115</Paragraphs>
  <Slides>25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Alexandre Müller</cp:lastModifiedBy>
  <cp:revision>57</cp:revision>
  <dcterms:created xsi:type="dcterms:W3CDTF">2006-08-16T00:00:00Z</dcterms:created>
  <dcterms:modified xsi:type="dcterms:W3CDTF">2024-11-02T21:46:11Z</dcterms:modified>
  <dc:identifier>DAGOrSMP5sA</dc:identifier>
</cp:coreProperties>
</file>